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6" r:id="rId21"/>
    <p:sldId id="280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CESTA KE ZMĚNĚ IV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Registrační číslo: CZ.03.01.01/00/23_056/0004104</a:t>
            </a:r>
          </a:p>
          <a:p>
            <a:pPr algn="l"/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Projekt je financován Evropskou unií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9308F0D-5EA6-4868-AD3C-2F3CD07BB8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27544" y="620688"/>
            <a:ext cx="3371207" cy="100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Práce se zaměstnavateli </a:t>
            </a:r>
          </a:p>
          <a:p>
            <a:pPr marL="457200" lvl="1" indent="0"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Intenzivní spolupráce se zaměstnavateli v daném regionu.</a:t>
            </a:r>
          </a:p>
          <a:p>
            <a:pPr marL="457200" lvl="1" indent="0">
              <a:buNone/>
            </a:pP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Poradenství, jehož cílem je vytvoření stabilního vztahu mezi zaměstnavatelem a zaměstnancem.</a:t>
            </a:r>
          </a:p>
          <a:p>
            <a:pPr marL="457200" lvl="1" indent="0">
              <a:buNone/>
            </a:pP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Pomoc při vytváření vhodných pracovních náplní pro účastníky, podpora při vyřizování dokladů souvisejících s nástupem účastníků do zaměstnání, zajištění pracovní asistence pro účastníka.</a:t>
            </a:r>
          </a:p>
          <a:p>
            <a:pPr marL="457200" lvl="1" indent="0">
              <a:buNone/>
            </a:pP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Možnost získání příspěvku na povinnou praxi účastníka projektu, mzdového příspěvku (po dobu 6 měsíců).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58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Skupinová práce s účastníky projektu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 dobu realizace projektu proběhne 16 Job klubů.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rámci Job klubů budou mít účastníci možnost skupinového nácviku sociálních a pracovních dovedností, a to praktickou formou.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418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 účasti v projektu</a:t>
            </a:r>
          </a:p>
          <a:p>
            <a:pPr marL="0" indent="0" algn="ctr">
              <a:buNone/>
            </a:pPr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Účastník projektu je zaměstnán a jeho situace na pracovišti je </a:t>
            </a: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stabilní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Došlo ke zvýšení úrovně dovedností účastníka projektu.</a:t>
            </a:r>
          </a:p>
          <a:p>
            <a:pPr>
              <a:lnSpc>
                <a:spcPct val="8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Dlouhodobě se nedaří nalézt pro účastníka 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uplatnění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 setrvání v projektu by mu nepřineslo další rozvoj.</a:t>
            </a:r>
          </a:p>
          <a:p>
            <a:pPr>
              <a:lnSpc>
                <a:spcPct val="8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Účastník projektu nedodržuje podmínky účasti v projektu.</a:t>
            </a:r>
          </a:p>
          <a:p>
            <a:pPr>
              <a:lnSpc>
                <a:spcPct val="8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Po ukončení účasti může být zájemci nabídnuta další </a:t>
            </a: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spolupráce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cs-CZ" alt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Účastník obdrží výstupní zprávu, IP na 3 další měsíce, </a:t>
            </a: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podepíše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Dohodu o ukončení účasti v projektu.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287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a povinnosti účastníka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Doložit doklad o zdravotním postižení.</a:t>
            </a:r>
          </a:p>
          <a:p>
            <a:pPr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Docházet na naplánované schůzky.</a:t>
            </a:r>
          </a:p>
          <a:p>
            <a:pPr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Plnit úkoly zadané pracovním konzultantem.</a:t>
            </a:r>
          </a:p>
          <a:p>
            <a:pPr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Podávat pravdivé informace a údaje.</a:t>
            </a:r>
          </a:p>
          <a:p>
            <a:pPr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 8 kalendářních dnů informovat realizátora                  o překážkách, které mu brání v účasti v projektu.</a:t>
            </a:r>
          </a:p>
          <a:p>
            <a:endParaRPr lang="cs-CZ" alt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Včas omlouvat svoji nepřítomnost na aktivitách projektu.</a:t>
            </a:r>
          </a:p>
          <a:p>
            <a:pPr marL="0" indent="0"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791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a povinnosti účastníka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Absolvovat 35 hodinovou podporovanou praxi u zaměstnavatele.</a:t>
            </a:r>
          </a:p>
          <a:p>
            <a:pPr marL="0" indent="0"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Při nástupu do zaměstnání poskytnout kopii pracovní smlouvy, okamžitě oznámit změny týkající se zaměstnání a pracovního vztahu.</a:t>
            </a:r>
          </a:p>
          <a:p>
            <a:pPr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 doby nástupu do zaměstnání plnit povinnosti vůči místně příslušnému kontaktnímu pracovišti Úřadu práce ČR.</a:t>
            </a:r>
          </a:p>
          <a:p>
            <a:pPr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Další práva a povinnosti vyplývající s Dohody o účasti v projektu…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438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a povinnosti příjemce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Zavazuje se poskytnout účastníkovi služby a aktivity, které jsou součástí projektu.</a:t>
            </a:r>
          </a:p>
          <a:p>
            <a:pPr marL="0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Iniciuje vznik příslušných dokumentů, hodnocení, individuálního plánu apod.</a:t>
            </a:r>
          </a:p>
          <a:p>
            <a:pPr marL="0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Poskytuje účastníkovi projektu podporu v dosahování cíle dle Individuálního plánu.</a:t>
            </a:r>
          </a:p>
          <a:p>
            <a:pPr marL="0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Podporuje a respektuje rozhodnutí účastníka.</a:t>
            </a:r>
          </a:p>
          <a:p>
            <a:pPr marL="0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Poskytuje informace o účastníkovi a jedná v zastoupení pouze s jeho souhlasem.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715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a povinnosti příjemce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dobu účasti v projektu pravidelně konzultuje se zaměstnavatelem průběh zaměstnání účastníka.</a:t>
            </a:r>
          </a:p>
          <a:p>
            <a:pPr marL="0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Jedná s rodinou a ostatními formálními a neformálními zdroji účastníka se souhlasem účastníka.</a:t>
            </a:r>
          </a:p>
          <a:p>
            <a:pPr marL="0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Přistupuje ke všem účastníkům stejně bez ohledu na pohlaví, věk, příslušnost k etnické skupině nebo politické příslušnosti.</a:t>
            </a:r>
          </a:p>
          <a:p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Další práva a povinnosti vyplývající s Dohody o účasti v projektu…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449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projekt nabízí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Spolupráci s pracovním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konzultantem.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Individuální podporu zaměřenou na potřeby konkrétního účastníka.</a:t>
            </a:r>
          </a:p>
          <a:p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Pomoc při vytváření představy o vhodném pracovním místě, pomoc při hledání pracovního místa.</a:t>
            </a: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Podporované praxe u zaměstnavatele.</a:t>
            </a: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Možnost rekvalifikace a pracovní asistence na pracovišti.</a:t>
            </a: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Mzdové příspěvky pro zaměstnavatele.</a:t>
            </a: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Příspěvky na cestovné.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564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lze účastí v projektu získat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Poradce, prostředníka, lektora.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Zvýšení úrovně dovedností, samostatnost a zvýšení sebevědomí.</a:t>
            </a:r>
          </a:p>
          <a:p>
            <a:pPr>
              <a:lnSpc>
                <a:spcPct val="9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Rozhled, orientaci a znalost trhu práce.</a:t>
            </a:r>
          </a:p>
          <a:p>
            <a:pPr>
              <a:lnSpc>
                <a:spcPct val="9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Silnější pozici na otevřeném trhu práce.</a:t>
            </a:r>
          </a:p>
          <a:p>
            <a:pPr>
              <a:lnSpc>
                <a:spcPct val="9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Možnost čerpání příspěvku na mzdu účastníka projektu.</a:t>
            </a:r>
          </a:p>
          <a:p>
            <a:pPr>
              <a:lnSpc>
                <a:spcPct val="90000"/>
              </a:lnSpc>
              <a:buNone/>
            </a:pPr>
            <a:endParaRPr lang="cs-CZ" alt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Kontakt s novými lidmi.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810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2708920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4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Veškeré vzdělávací, poradenské a jiné aktivity projektu jsou všem účastníkům poskytovány</a:t>
            </a:r>
          </a:p>
          <a:p>
            <a:pPr algn="ctr"/>
            <a:r>
              <a:rPr lang="cs-CZ" altLang="cs-CZ" sz="4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ZDARMA.</a:t>
            </a:r>
          </a:p>
        </p:txBody>
      </p:sp>
    </p:spTree>
    <p:extLst>
      <p:ext uri="{BB962C8B-B14F-4D97-AF65-F5344CB8AC3E}">
        <p14:creationId xmlns:p14="http://schemas.microsoft.com/office/powerpoint/2010/main" val="96732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o projektu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Doba realizace projektu: 24 měsíců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Začátek projektu: 01. 05. 2024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Ukončení projektu: 30. 04. 2026</a:t>
            </a:r>
          </a:p>
          <a:p>
            <a:pPr lvl="2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Realizátor: </a:t>
            </a: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MESADA, z. s.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altLang="cs-CZ" sz="4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MESADA, z. s.</a:t>
            </a:r>
          </a:p>
          <a:p>
            <a:pPr algn="ctr">
              <a:buNone/>
            </a:pPr>
            <a:endParaRPr lang="cs-CZ" altLang="cs-CZ" sz="20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centrála Písek</a:t>
            </a:r>
          </a:p>
          <a:p>
            <a:pPr algn="ctr"/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pobočka Jindřichův Hradec</a:t>
            </a:r>
          </a:p>
          <a:p>
            <a:pPr marL="0" indent="0" algn="ctr">
              <a:buNone/>
            </a:pP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www.mesada.eu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227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27361" y="3244334"/>
            <a:ext cx="64892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sz="4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0846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 je projekt určen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osoby, které jsou orgánem sociálního zabezpečení uznány invalidními ve třetím, druhém nebo prvním stupni nebo osoby se zdravotním znevýhodněním</a:t>
            </a:r>
          </a:p>
          <a:p>
            <a:pPr algn="just">
              <a:lnSpc>
                <a:spcPct val="90000"/>
              </a:lnSpc>
              <a:buNone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Osoby romské národnosti 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 městě Písek vedené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 evidenci ÚP ČR déle než 5 měsíců nebo dlouhodobě nezaměstnané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67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Dosáhnout zvýšení úrovně zaměstnatelnosti u nezaměstnaných osob a aktivizaci ekonomicky neaktivních osob prostřednictvím kombinace prvků podporovaného zaměstnávání a cíleného individuálního přístupu, zajištěním získání zkušenosti na pracovním místě, zvýšením kvalifikace prostřednictvím rekvalifikací a snižováním bariér při zaměstnávání vybrané cílové skupiny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18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Výběr účastníka projektu </a:t>
            </a:r>
          </a:p>
          <a:p>
            <a:pPr marL="493713" indent="-493713" algn="ctr"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 algn="ctr">
              <a:buNone/>
            </a:pPr>
            <a:r>
              <a:rPr lang="cs-CZ" alt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Vstup do projektu může být na základě:</a:t>
            </a:r>
          </a:p>
          <a:p>
            <a:pPr marL="493713" indent="-493713" algn="ctr"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/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doporučení místně příslušného kontaktního pracoviště Úřadu práce ČR, doporučení lékaře, spolupracující organizace</a:t>
            </a:r>
          </a:p>
          <a:p>
            <a:pPr marL="493713" indent="-493713"/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informací z tisku, letáku, doporučení druhé osoby apod.</a:t>
            </a:r>
          </a:p>
          <a:p>
            <a:pPr marL="493713" indent="-493713"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Před vstupem do projektu proběhne proces jednání pracovního</a:t>
            </a:r>
          </a:p>
          <a:p>
            <a:pPr marL="493713" indent="-493713"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konzultanta se zájemcem cca až 1 měsíc → Posouzení míry zvládání</a:t>
            </a:r>
          </a:p>
          <a:p>
            <a:pPr marL="493713" indent="-493713"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konkrétně stanovených oblastí, podpis Dohody o účasti v projektu.</a:t>
            </a:r>
          </a:p>
          <a:p>
            <a:pPr marL="493713" indent="-493713">
              <a:buNone/>
            </a:pP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>
              <a:buNone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 algn="ctr"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Zájemci mohou do projektu vstupovat průběžně po celou dobu</a:t>
            </a:r>
          </a:p>
          <a:p>
            <a:pPr marL="493713" indent="-493713" algn="ctr"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jeho trvání, pokud to dovolí personální kapacita realizátora.</a:t>
            </a:r>
          </a:p>
          <a:p>
            <a:pPr marL="0" indent="0" algn="ctr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88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alt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Individuální práce s účastníky projektu - úvod </a:t>
            </a:r>
          </a:p>
          <a:p>
            <a:pPr algn="ctr"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Individuální konzultace 1x týdně:</a:t>
            </a:r>
          </a:p>
          <a:p>
            <a:pPr>
              <a:buNone/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téma: „Jak by měl vypadat můj ideální život“,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vytváření osobního profilu účastníka projektu,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získání informací o potřebách trhu práce,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vytváření představy vhodného pracovního místa,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plánování cesty k získání vhodného pracovního místa,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vytvoření prvního Individuálního plánu účastníka projektu.</a:t>
            </a:r>
          </a:p>
          <a:p>
            <a:pPr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1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Individuální práce s účastníky projektu zaměřená na získávání dovedností a znalostí před nástupem na pracovní místo</a:t>
            </a:r>
          </a:p>
          <a:p>
            <a:pPr>
              <a:lnSpc>
                <a:spcPct val="90000"/>
              </a:lnSpc>
              <a:buNone/>
            </a:pPr>
            <a:endParaRPr lang="cs-CZ" altLang="cs-CZ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Individuální konzultace 1x týdně.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Plnění cílů dle Individuálního plánu, revize IP.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Práce s účastníkem „šitá na míru“.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Trénink dovedností.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Podporované praxe u zaměstnavatele.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Spolupráce s pracovním asistentem.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322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Rekvalifikace pro vybrané účastníky 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Vybraným účastníkům bude poskytnuta speciální podpora při účasti na rekvalifikaci, a to i při složení zkoušky profesní kvalifikace.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Úspěšný absolvent obdrží Potvrzení o účasti v akreditovaném vzdělávacím programu a Osvědčení o získání profesní kvalifikace.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48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lnSpc>
                <a:spcPct val="90000"/>
              </a:lnSpc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Individuální práce s účastníky projektu zaměřená na získávání zkušeností na pracovním místě prostřednictvím poradenství a pracovní rehabilitace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altLang="cs-CZ" sz="170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Spolupráce při definování vhodné pracovní pozice.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Provázení účastníka při vyhledávání vhodného pracovního místa.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Vyhledávání pracovního místa, vyjednání podmínek a uzavření pracovněprávního vztahu, případné poskytnutí mzdového příspěvku zaměstnavateli.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Individuální konzultace stále probíhají – podpora, řešení potíží na pracovišti, spolupráce s pracovním asistentem.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9204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1016</Words>
  <Application>Microsoft Office PowerPoint</Application>
  <PresentationFormat>Předvádění na obrazovce (4:3)</PresentationFormat>
  <Paragraphs>186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Projekt  CESTA KE ZMĚNĚ IV</vt:lpstr>
      <vt:lpstr>Informace o projektu</vt:lpstr>
      <vt:lpstr>Komu je projekt určen</vt:lpstr>
      <vt:lpstr>Cíl projektu</vt:lpstr>
      <vt:lpstr>Aktivity projektu</vt:lpstr>
      <vt:lpstr>Aktivity projektu</vt:lpstr>
      <vt:lpstr>Aktivity projektu</vt:lpstr>
      <vt:lpstr>Aktivity projektu</vt:lpstr>
      <vt:lpstr>Aktivity projektu</vt:lpstr>
      <vt:lpstr>Aktivity projektu</vt:lpstr>
      <vt:lpstr>Aktivity projektu</vt:lpstr>
      <vt:lpstr>Aktivity projektu</vt:lpstr>
      <vt:lpstr>Práva a povinnosti účastníka projektu</vt:lpstr>
      <vt:lpstr>Práva a povinnosti účastníka projektu</vt:lpstr>
      <vt:lpstr>Práva a povinnosti příjemce</vt:lpstr>
      <vt:lpstr>Práva a povinnosti příjemce</vt:lpstr>
      <vt:lpstr>Co projekt nabízí</vt:lpstr>
      <vt:lpstr>Co lze účastí v projektu získat</vt:lpstr>
      <vt:lpstr>Prezentace aplikace PowerPoint</vt:lpstr>
      <vt:lpstr>Další informace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Erika Kellerová</dc:creator>
  <cp:lastModifiedBy>Erika Kellerová</cp:lastModifiedBy>
  <cp:revision>13</cp:revision>
  <dcterms:created xsi:type="dcterms:W3CDTF">2015-05-26T11:30:55Z</dcterms:created>
  <dcterms:modified xsi:type="dcterms:W3CDTF">2024-05-20T08:11:26Z</dcterms:modified>
</cp:coreProperties>
</file>